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D68C0-47A0-4752-895C-13EB072C409A}" type="datetimeFigureOut">
              <a:rPr lang="en-CA" smtClean="0"/>
              <a:pPr/>
              <a:t>2012-01-26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38D0F-B350-4D71-B3C0-454D70AEC8F5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14064" y="0"/>
            <a:ext cx="8534400" cy="6827520"/>
            <a:chOff x="214064" y="0"/>
            <a:chExt cx="8534400" cy="682752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064" y="0"/>
              <a:ext cx="8534400" cy="682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91680" y="4221088"/>
              <a:ext cx="72008" cy="72008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42056" y="0"/>
            <a:ext cx="8534400" cy="6827520"/>
            <a:chOff x="142056" y="0"/>
            <a:chExt cx="8534400" cy="682752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056" y="0"/>
              <a:ext cx="8534400" cy="682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Rectangle 3"/>
            <p:cNvSpPr/>
            <p:nvPr/>
          </p:nvSpPr>
          <p:spPr>
            <a:xfrm>
              <a:off x="3131840" y="4600178"/>
              <a:ext cx="72008" cy="72008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42056" y="0"/>
            <a:ext cx="8534400" cy="6827520"/>
            <a:chOff x="142056" y="0"/>
            <a:chExt cx="8534400" cy="6827520"/>
          </a:xfrm>
        </p:grpSpPr>
        <p:grpSp>
          <p:nvGrpSpPr>
            <p:cNvPr id="5" name="Group 4"/>
            <p:cNvGrpSpPr/>
            <p:nvPr/>
          </p:nvGrpSpPr>
          <p:grpSpPr>
            <a:xfrm>
              <a:off x="142056" y="0"/>
              <a:ext cx="8534400" cy="6827520"/>
              <a:chOff x="142056" y="0"/>
              <a:chExt cx="8534400" cy="6827520"/>
            </a:xfrm>
          </p:grpSpPr>
          <p:pic>
            <p:nvPicPr>
              <p:cNvPr id="3074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2056" y="0"/>
                <a:ext cx="8534400" cy="6827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" name="Rectangle 3"/>
              <p:cNvSpPr/>
              <p:nvPr/>
            </p:nvSpPr>
            <p:spPr>
              <a:xfrm>
                <a:off x="1907704" y="5253583"/>
                <a:ext cx="72008" cy="72008"/>
              </a:xfrm>
              <a:prstGeom prst="rect">
                <a:avLst/>
              </a:prstGeom>
              <a:noFill/>
              <a:ln w="158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4610100" y="3271838"/>
              <a:ext cx="3386138" cy="1481137"/>
            </a:xfrm>
            <a:custGeom>
              <a:avLst/>
              <a:gdLst>
                <a:gd name="connsiteX0" fmla="*/ 3386138 w 3386138"/>
                <a:gd name="connsiteY0" fmla="*/ 85725 h 1481137"/>
                <a:gd name="connsiteX1" fmla="*/ 3148013 w 3386138"/>
                <a:gd name="connsiteY1" fmla="*/ 42862 h 1481137"/>
                <a:gd name="connsiteX2" fmla="*/ 2976563 w 3386138"/>
                <a:gd name="connsiteY2" fmla="*/ 0 h 1481137"/>
                <a:gd name="connsiteX3" fmla="*/ 2867025 w 3386138"/>
                <a:gd name="connsiteY3" fmla="*/ 9525 h 1481137"/>
                <a:gd name="connsiteX4" fmla="*/ 2838450 w 3386138"/>
                <a:gd name="connsiteY4" fmla="*/ 80962 h 1481137"/>
                <a:gd name="connsiteX5" fmla="*/ 2643188 w 3386138"/>
                <a:gd name="connsiteY5" fmla="*/ 76200 h 1481137"/>
                <a:gd name="connsiteX6" fmla="*/ 2528888 w 3386138"/>
                <a:gd name="connsiteY6" fmla="*/ 76200 h 1481137"/>
                <a:gd name="connsiteX7" fmla="*/ 2505075 w 3386138"/>
                <a:gd name="connsiteY7" fmla="*/ 157162 h 1481137"/>
                <a:gd name="connsiteX8" fmla="*/ 2505075 w 3386138"/>
                <a:gd name="connsiteY8" fmla="*/ 195262 h 1481137"/>
                <a:gd name="connsiteX9" fmla="*/ 2438400 w 3386138"/>
                <a:gd name="connsiteY9" fmla="*/ 261937 h 1481137"/>
                <a:gd name="connsiteX10" fmla="*/ 2405063 w 3386138"/>
                <a:gd name="connsiteY10" fmla="*/ 314325 h 1481137"/>
                <a:gd name="connsiteX11" fmla="*/ 2452688 w 3386138"/>
                <a:gd name="connsiteY11" fmla="*/ 323850 h 1481137"/>
                <a:gd name="connsiteX12" fmla="*/ 2581275 w 3386138"/>
                <a:gd name="connsiteY12" fmla="*/ 357187 h 1481137"/>
                <a:gd name="connsiteX13" fmla="*/ 2543175 w 3386138"/>
                <a:gd name="connsiteY13" fmla="*/ 395287 h 1481137"/>
                <a:gd name="connsiteX14" fmla="*/ 2352675 w 3386138"/>
                <a:gd name="connsiteY14" fmla="*/ 361950 h 1481137"/>
                <a:gd name="connsiteX15" fmla="*/ 2309813 w 3386138"/>
                <a:gd name="connsiteY15" fmla="*/ 338137 h 1481137"/>
                <a:gd name="connsiteX16" fmla="*/ 2309813 w 3386138"/>
                <a:gd name="connsiteY16" fmla="*/ 285750 h 1481137"/>
                <a:gd name="connsiteX17" fmla="*/ 2290763 w 3386138"/>
                <a:gd name="connsiteY17" fmla="*/ 261937 h 1481137"/>
                <a:gd name="connsiteX18" fmla="*/ 2162175 w 3386138"/>
                <a:gd name="connsiteY18" fmla="*/ 295275 h 1481137"/>
                <a:gd name="connsiteX19" fmla="*/ 2047875 w 3386138"/>
                <a:gd name="connsiteY19" fmla="*/ 328612 h 1481137"/>
                <a:gd name="connsiteX20" fmla="*/ 2047875 w 3386138"/>
                <a:gd name="connsiteY20" fmla="*/ 376237 h 1481137"/>
                <a:gd name="connsiteX21" fmla="*/ 1938338 w 3386138"/>
                <a:gd name="connsiteY21" fmla="*/ 390525 h 1481137"/>
                <a:gd name="connsiteX22" fmla="*/ 1876425 w 3386138"/>
                <a:gd name="connsiteY22" fmla="*/ 366712 h 1481137"/>
                <a:gd name="connsiteX23" fmla="*/ 1633538 w 3386138"/>
                <a:gd name="connsiteY23" fmla="*/ 333375 h 1481137"/>
                <a:gd name="connsiteX24" fmla="*/ 1543050 w 3386138"/>
                <a:gd name="connsiteY24" fmla="*/ 366712 h 1481137"/>
                <a:gd name="connsiteX25" fmla="*/ 1562100 w 3386138"/>
                <a:gd name="connsiteY25" fmla="*/ 447675 h 1481137"/>
                <a:gd name="connsiteX26" fmla="*/ 1481138 w 3386138"/>
                <a:gd name="connsiteY26" fmla="*/ 495300 h 1481137"/>
                <a:gd name="connsiteX27" fmla="*/ 1433513 w 3386138"/>
                <a:gd name="connsiteY27" fmla="*/ 647700 h 1481137"/>
                <a:gd name="connsiteX28" fmla="*/ 1390650 w 3386138"/>
                <a:gd name="connsiteY28" fmla="*/ 747712 h 1481137"/>
                <a:gd name="connsiteX29" fmla="*/ 1271588 w 3386138"/>
                <a:gd name="connsiteY29" fmla="*/ 823912 h 1481137"/>
                <a:gd name="connsiteX30" fmla="*/ 1157288 w 3386138"/>
                <a:gd name="connsiteY30" fmla="*/ 971550 h 1481137"/>
                <a:gd name="connsiteX31" fmla="*/ 1104900 w 3386138"/>
                <a:gd name="connsiteY31" fmla="*/ 1081087 h 1481137"/>
                <a:gd name="connsiteX32" fmla="*/ 957263 w 3386138"/>
                <a:gd name="connsiteY32" fmla="*/ 1219200 h 1481137"/>
                <a:gd name="connsiteX33" fmla="*/ 900113 w 3386138"/>
                <a:gd name="connsiteY33" fmla="*/ 1447800 h 1481137"/>
                <a:gd name="connsiteX34" fmla="*/ 800100 w 3386138"/>
                <a:gd name="connsiteY34" fmla="*/ 1400175 h 1481137"/>
                <a:gd name="connsiteX35" fmla="*/ 685800 w 3386138"/>
                <a:gd name="connsiteY35" fmla="*/ 1438275 h 1481137"/>
                <a:gd name="connsiteX36" fmla="*/ 371475 w 3386138"/>
                <a:gd name="connsiteY36" fmla="*/ 1443037 h 1481137"/>
                <a:gd name="connsiteX37" fmla="*/ 0 w 3386138"/>
                <a:gd name="connsiteY37" fmla="*/ 1481137 h 1481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386138" h="1481137">
                  <a:moveTo>
                    <a:pt x="3386138" y="85725"/>
                  </a:moveTo>
                  <a:lnTo>
                    <a:pt x="3148013" y="42862"/>
                  </a:lnTo>
                  <a:lnTo>
                    <a:pt x="2976563" y="0"/>
                  </a:lnTo>
                  <a:lnTo>
                    <a:pt x="2867025" y="9525"/>
                  </a:lnTo>
                  <a:lnTo>
                    <a:pt x="2838450" y="80962"/>
                  </a:lnTo>
                  <a:lnTo>
                    <a:pt x="2643188" y="76200"/>
                  </a:lnTo>
                  <a:lnTo>
                    <a:pt x="2528888" y="76200"/>
                  </a:lnTo>
                  <a:lnTo>
                    <a:pt x="2505075" y="157162"/>
                  </a:lnTo>
                  <a:lnTo>
                    <a:pt x="2505075" y="195262"/>
                  </a:lnTo>
                  <a:lnTo>
                    <a:pt x="2438400" y="261937"/>
                  </a:lnTo>
                  <a:lnTo>
                    <a:pt x="2405063" y="314325"/>
                  </a:lnTo>
                  <a:lnTo>
                    <a:pt x="2452688" y="323850"/>
                  </a:lnTo>
                  <a:lnTo>
                    <a:pt x="2581275" y="357187"/>
                  </a:lnTo>
                  <a:lnTo>
                    <a:pt x="2543175" y="395287"/>
                  </a:lnTo>
                  <a:lnTo>
                    <a:pt x="2352675" y="361950"/>
                  </a:lnTo>
                  <a:lnTo>
                    <a:pt x="2309813" y="338137"/>
                  </a:lnTo>
                  <a:lnTo>
                    <a:pt x="2309813" y="285750"/>
                  </a:lnTo>
                  <a:lnTo>
                    <a:pt x="2290763" y="261937"/>
                  </a:lnTo>
                  <a:lnTo>
                    <a:pt x="2162175" y="295275"/>
                  </a:lnTo>
                  <a:lnTo>
                    <a:pt x="2047875" y="328612"/>
                  </a:lnTo>
                  <a:lnTo>
                    <a:pt x="2047875" y="376237"/>
                  </a:lnTo>
                  <a:lnTo>
                    <a:pt x="1938338" y="390525"/>
                  </a:lnTo>
                  <a:lnTo>
                    <a:pt x="1876425" y="366712"/>
                  </a:lnTo>
                  <a:lnTo>
                    <a:pt x="1633538" y="333375"/>
                  </a:lnTo>
                  <a:lnTo>
                    <a:pt x="1543050" y="366712"/>
                  </a:lnTo>
                  <a:lnTo>
                    <a:pt x="1562100" y="447675"/>
                  </a:lnTo>
                  <a:lnTo>
                    <a:pt x="1481138" y="495300"/>
                  </a:lnTo>
                  <a:lnTo>
                    <a:pt x="1433513" y="647700"/>
                  </a:lnTo>
                  <a:lnTo>
                    <a:pt x="1390650" y="747712"/>
                  </a:lnTo>
                  <a:lnTo>
                    <a:pt x="1271588" y="823912"/>
                  </a:lnTo>
                  <a:lnTo>
                    <a:pt x="1157288" y="971550"/>
                  </a:lnTo>
                  <a:lnTo>
                    <a:pt x="1104900" y="1081087"/>
                  </a:lnTo>
                  <a:lnTo>
                    <a:pt x="957263" y="1219200"/>
                  </a:lnTo>
                  <a:lnTo>
                    <a:pt x="900113" y="1447800"/>
                  </a:lnTo>
                  <a:lnTo>
                    <a:pt x="800100" y="1400175"/>
                  </a:lnTo>
                  <a:lnTo>
                    <a:pt x="685800" y="1438275"/>
                  </a:lnTo>
                  <a:lnTo>
                    <a:pt x="371475" y="1443037"/>
                  </a:lnTo>
                  <a:lnTo>
                    <a:pt x="0" y="1481137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Freeform 6"/>
            <p:cNvSpPr/>
            <p:nvPr/>
          </p:nvSpPr>
          <p:spPr>
            <a:xfrm>
              <a:off x="2009775" y="4014788"/>
              <a:ext cx="2609850" cy="1338262"/>
            </a:xfrm>
            <a:custGeom>
              <a:avLst/>
              <a:gdLst>
                <a:gd name="connsiteX0" fmla="*/ 2609850 w 2609850"/>
                <a:gd name="connsiteY0" fmla="*/ 738187 h 1338262"/>
                <a:gd name="connsiteX1" fmla="*/ 2409825 w 2609850"/>
                <a:gd name="connsiteY1" fmla="*/ 942975 h 1338262"/>
                <a:gd name="connsiteX2" fmla="*/ 2338388 w 2609850"/>
                <a:gd name="connsiteY2" fmla="*/ 1033462 h 1338262"/>
                <a:gd name="connsiteX3" fmla="*/ 2219325 w 2609850"/>
                <a:gd name="connsiteY3" fmla="*/ 1166812 h 1338262"/>
                <a:gd name="connsiteX4" fmla="*/ 2143125 w 2609850"/>
                <a:gd name="connsiteY4" fmla="*/ 1147762 h 1338262"/>
                <a:gd name="connsiteX5" fmla="*/ 2114550 w 2609850"/>
                <a:gd name="connsiteY5" fmla="*/ 1085850 h 1338262"/>
                <a:gd name="connsiteX6" fmla="*/ 2090738 w 2609850"/>
                <a:gd name="connsiteY6" fmla="*/ 1128712 h 1338262"/>
                <a:gd name="connsiteX7" fmla="*/ 2176463 w 2609850"/>
                <a:gd name="connsiteY7" fmla="*/ 900112 h 1338262"/>
                <a:gd name="connsiteX8" fmla="*/ 2171700 w 2609850"/>
                <a:gd name="connsiteY8" fmla="*/ 842962 h 1338262"/>
                <a:gd name="connsiteX9" fmla="*/ 2143125 w 2609850"/>
                <a:gd name="connsiteY9" fmla="*/ 833437 h 1338262"/>
                <a:gd name="connsiteX10" fmla="*/ 2119313 w 2609850"/>
                <a:gd name="connsiteY10" fmla="*/ 847725 h 1338262"/>
                <a:gd name="connsiteX11" fmla="*/ 2057400 w 2609850"/>
                <a:gd name="connsiteY11" fmla="*/ 862012 h 1338262"/>
                <a:gd name="connsiteX12" fmla="*/ 1990725 w 2609850"/>
                <a:gd name="connsiteY12" fmla="*/ 871537 h 1338262"/>
                <a:gd name="connsiteX13" fmla="*/ 1885950 w 2609850"/>
                <a:gd name="connsiteY13" fmla="*/ 952500 h 1338262"/>
                <a:gd name="connsiteX14" fmla="*/ 1833563 w 2609850"/>
                <a:gd name="connsiteY14" fmla="*/ 1019175 h 1338262"/>
                <a:gd name="connsiteX15" fmla="*/ 1781175 w 2609850"/>
                <a:gd name="connsiteY15" fmla="*/ 1081087 h 1338262"/>
                <a:gd name="connsiteX16" fmla="*/ 1757363 w 2609850"/>
                <a:gd name="connsiteY16" fmla="*/ 1085850 h 1338262"/>
                <a:gd name="connsiteX17" fmla="*/ 1690688 w 2609850"/>
                <a:gd name="connsiteY17" fmla="*/ 1023937 h 1338262"/>
                <a:gd name="connsiteX18" fmla="*/ 1581150 w 2609850"/>
                <a:gd name="connsiteY18" fmla="*/ 900112 h 1338262"/>
                <a:gd name="connsiteX19" fmla="*/ 1443038 w 2609850"/>
                <a:gd name="connsiteY19" fmla="*/ 871537 h 1338262"/>
                <a:gd name="connsiteX20" fmla="*/ 1300163 w 2609850"/>
                <a:gd name="connsiteY20" fmla="*/ 866775 h 1338262"/>
                <a:gd name="connsiteX21" fmla="*/ 1162050 w 2609850"/>
                <a:gd name="connsiteY21" fmla="*/ 704850 h 1338262"/>
                <a:gd name="connsiteX22" fmla="*/ 1243013 w 2609850"/>
                <a:gd name="connsiteY22" fmla="*/ 633412 h 1338262"/>
                <a:gd name="connsiteX23" fmla="*/ 1209675 w 2609850"/>
                <a:gd name="connsiteY23" fmla="*/ 542925 h 1338262"/>
                <a:gd name="connsiteX24" fmla="*/ 1257300 w 2609850"/>
                <a:gd name="connsiteY24" fmla="*/ 447675 h 1338262"/>
                <a:gd name="connsiteX25" fmla="*/ 1209675 w 2609850"/>
                <a:gd name="connsiteY25" fmla="*/ 295275 h 1338262"/>
                <a:gd name="connsiteX26" fmla="*/ 1166813 w 2609850"/>
                <a:gd name="connsiteY26" fmla="*/ 238125 h 1338262"/>
                <a:gd name="connsiteX27" fmla="*/ 1195388 w 2609850"/>
                <a:gd name="connsiteY27" fmla="*/ 147637 h 1338262"/>
                <a:gd name="connsiteX28" fmla="*/ 1209675 w 2609850"/>
                <a:gd name="connsiteY28" fmla="*/ 33337 h 1338262"/>
                <a:gd name="connsiteX29" fmla="*/ 1166813 w 2609850"/>
                <a:gd name="connsiteY29" fmla="*/ 0 h 1338262"/>
                <a:gd name="connsiteX30" fmla="*/ 1152525 w 2609850"/>
                <a:gd name="connsiteY30" fmla="*/ 52387 h 1338262"/>
                <a:gd name="connsiteX31" fmla="*/ 1143000 w 2609850"/>
                <a:gd name="connsiteY31" fmla="*/ 190500 h 1338262"/>
                <a:gd name="connsiteX32" fmla="*/ 1071563 w 2609850"/>
                <a:gd name="connsiteY32" fmla="*/ 300037 h 1338262"/>
                <a:gd name="connsiteX33" fmla="*/ 1100138 w 2609850"/>
                <a:gd name="connsiteY33" fmla="*/ 485775 h 1338262"/>
                <a:gd name="connsiteX34" fmla="*/ 1076325 w 2609850"/>
                <a:gd name="connsiteY34" fmla="*/ 595312 h 1338262"/>
                <a:gd name="connsiteX35" fmla="*/ 952500 w 2609850"/>
                <a:gd name="connsiteY35" fmla="*/ 700087 h 1338262"/>
                <a:gd name="connsiteX36" fmla="*/ 895350 w 2609850"/>
                <a:gd name="connsiteY36" fmla="*/ 866775 h 1338262"/>
                <a:gd name="connsiteX37" fmla="*/ 852488 w 2609850"/>
                <a:gd name="connsiteY37" fmla="*/ 933450 h 1338262"/>
                <a:gd name="connsiteX38" fmla="*/ 766763 w 2609850"/>
                <a:gd name="connsiteY38" fmla="*/ 971550 h 1338262"/>
                <a:gd name="connsiteX39" fmla="*/ 771525 w 2609850"/>
                <a:gd name="connsiteY39" fmla="*/ 1004887 h 1338262"/>
                <a:gd name="connsiteX40" fmla="*/ 595313 w 2609850"/>
                <a:gd name="connsiteY40" fmla="*/ 1062037 h 1338262"/>
                <a:gd name="connsiteX41" fmla="*/ 500063 w 2609850"/>
                <a:gd name="connsiteY41" fmla="*/ 1062037 h 1338262"/>
                <a:gd name="connsiteX42" fmla="*/ 390525 w 2609850"/>
                <a:gd name="connsiteY42" fmla="*/ 1119187 h 1338262"/>
                <a:gd name="connsiteX43" fmla="*/ 271463 w 2609850"/>
                <a:gd name="connsiteY43" fmla="*/ 1119187 h 1338262"/>
                <a:gd name="connsiteX44" fmla="*/ 185738 w 2609850"/>
                <a:gd name="connsiteY44" fmla="*/ 1162050 h 1338262"/>
                <a:gd name="connsiteX45" fmla="*/ 85725 w 2609850"/>
                <a:gd name="connsiteY45" fmla="*/ 1209675 h 1338262"/>
                <a:gd name="connsiteX46" fmla="*/ 0 w 2609850"/>
                <a:gd name="connsiteY46" fmla="*/ 1204912 h 1338262"/>
                <a:gd name="connsiteX47" fmla="*/ 0 w 2609850"/>
                <a:gd name="connsiteY47" fmla="*/ 1262062 h 1338262"/>
                <a:gd name="connsiteX48" fmla="*/ 4763 w 2609850"/>
                <a:gd name="connsiteY48" fmla="*/ 1338262 h 1338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609850" h="1338262">
                  <a:moveTo>
                    <a:pt x="2609850" y="738187"/>
                  </a:moveTo>
                  <a:lnTo>
                    <a:pt x="2409825" y="942975"/>
                  </a:lnTo>
                  <a:lnTo>
                    <a:pt x="2338388" y="1033462"/>
                  </a:lnTo>
                  <a:lnTo>
                    <a:pt x="2219325" y="1166812"/>
                  </a:lnTo>
                  <a:lnTo>
                    <a:pt x="2143125" y="1147762"/>
                  </a:lnTo>
                  <a:lnTo>
                    <a:pt x="2114550" y="1085850"/>
                  </a:lnTo>
                  <a:lnTo>
                    <a:pt x="2090738" y="1128712"/>
                  </a:lnTo>
                  <a:lnTo>
                    <a:pt x="2176463" y="900112"/>
                  </a:lnTo>
                  <a:lnTo>
                    <a:pt x="2171700" y="842962"/>
                  </a:lnTo>
                  <a:lnTo>
                    <a:pt x="2143125" y="833437"/>
                  </a:lnTo>
                  <a:lnTo>
                    <a:pt x="2119313" y="847725"/>
                  </a:lnTo>
                  <a:lnTo>
                    <a:pt x="2057400" y="862012"/>
                  </a:lnTo>
                  <a:lnTo>
                    <a:pt x="1990725" y="871537"/>
                  </a:lnTo>
                  <a:lnTo>
                    <a:pt x="1885950" y="952500"/>
                  </a:lnTo>
                  <a:lnTo>
                    <a:pt x="1833563" y="1019175"/>
                  </a:lnTo>
                  <a:lnTo>
                    <a:pt x="1781175" y="1081087"/>
                  </a:lnTo>
                  <a:lnTo>
                    <a:pt x="1757363" y="1085850"/>
                  </a:lnTo>
                  <a:lnTo>
                    <a:pt x="1690688" y="1023937"/>
                  </a:lnTo>
                  <a:lnTo>
                    <a:pt x="1581150" y="900112"/>
                  </a:lnTo>
                  <a:lnTo>
                    <a:pt x="1443038" y="871537"/>
                  </a:lnTo>
                  <a:lnTo>
                    <a:pt x="1300163" y="866775"/>
                  </a:lnTo>
                  <a:lnTo>
                    <a:pt x="1162050" y="704850"/>
                  </a:lnTo>
                  <a:lnTo>
                    <a:pt x="1243013" y="633412"/>
                  </a:lnTo>
                  <a:lnTo>
                    <a:pt x="1209675" y="542925"/>
                  </a:lnTo>
                  <a:lnTo>
                    <a:pt x="1257300" y="447675"/>
                  </a:lnTo>
                  <a:lnTo>
                    <a:pt x="1209675" y="295275"/>
                  </a:lnTo>
                  <a:lnTo>
                    <a:pt x="1166813" y="238125"/>
                  </a:lnTo>
                  <a:lnTo>
                    <a:pt x="1195388" y="147637"/>
                  </a:lnTo>
                  <a:lnTo>
                    <a:pt x="1209675" y="33337"/>
                  </a:lnTo>
                  <a:lnTo>
                    <a:pt x="1166813" y="0"/>
                  </a:lnTo>
                  <a:lnTo>
                    <a:pt x="1152525" y="52387"/>
                  </a:lnTo>
                  <a:lnTo>
                    <a:pt x="1143000" y="190500"/>
                  </a:lnTo>
                  <a:lnTo>
                    <a:pt x="1071563" y="300037"/>
                  </a:lnTo>
                  <a:lnTo>
                    <a:pt x="1100138" y="485775"/>
                  </a:lnTo>
                  <a:lnTo>
                    <a:pt x="1076325" y="595312"/>
                  </a:lnTo>
                  <a:lnTo>
                    <a:pt x="952500" y="700087"/>
                  </a:lnTo>
                  <a:lnTo>
                    <a:pt x="895350" y="866775"/>
                  </a:lnTo>
                  <a:lnTo>
                    <a:pt x="852488" y="933450"/>
                  </a:lnTo>
                  <a:lnTo>
                    <a:pt x="766763" y="971550"/>
                  </a:lnTo>
                  <a:lnTo>
                    <a:pt x="771525" y="1004887"/>
                  </a:lnTo>
                  <a:lnTo>
                    <a:pt x="595313" y="1062037"/>
                  </a:lnTo>
                  <a:lnTo>
                    <a:pt x="500063" y="1062037"/>
                  </a:lnTo>
                  <a:lnTo>
                    <a:pt x="390525" y="1119187"/>
                  </a:lnTo>
                  <a:lnTo>
                    <a:pt x="271463" y="1119187"/>
                  </a:lnTo>
                  <a:lnTo>
                    <a:pt x="185738" y="1162050"/>
                  </a:lnTo>
                  <a:lnTo>
                    <a:pt x="85725" y="1209675"/>
                  </a:lnTo>
                  <a:lnTo>
                    <a:pt x="0" y="1204912"/>
                  </a:lnTo>
                  <a:lnTo>
                    <a:pt x="0" y="1262062"/>
                  </a:lnTo>
                  <a:lnTo>
                    <a:pt x="4763" y="1338262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14064" y="0"/>
            <a:ext cx="8534400" cy="6827520"/>
            <a:chOff x="214064" y="0"/>
            <a:chExt cx="8534400" cy="6827520"/>
          </a:xfrm>
        </p:grpSpPr>
        <p:grpSp>
          <p:nvGrpSpPr>
            <p:cNvPr id="5" name="Group 4"/>
            <p:cNvGrpSpPr/>
            <p:nvPr/>
          </p:nvGrpSpPr>
          <p:grpSpPr>
            <a:xfrm>
              <a:off x="214064" y="0"/>
              <a:ext cx="8534400" cy="6827520"/>
              <a:chOff x="214064" y="0"/>
              <a:chExt cx="8534400" cy="6827520"/>
            </a:xfrm>
          </p:grpSpPr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14064" y="0"/>
                <a:ext cx="8534400" cy="6827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" name="Rectangle 3"/>
              <p:cNvSpPr/>
              <p:nvPr/>
            </p:nvSpPr>
            <p:spPr>
              <a:xfrm>
                <a:off x="4211960" y="4254996"/>
                <a:ext cx="72008" cy="72008"/>
              </a:xfrm>
              <a:prstGeom prst="rect">
                <a:avLst/>
              </a:prstGeom>
              <a:noFill/>
              <a:ln w="158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6" name="Freeform 5"/>
            <p:cNvSpPr/>
            <p:nvPr/>
          </p:nvSpPr>
          <p:spPr>
            <a:xfrm>
              <a:off x="4319588" y="1795463"/>
              <a:ext cx="4329112" cy="2586037"/>
            </a:xfrm>
            <a:custGeom>
              <a:avLst/>
              <a:gdLst>
                <a:gd name="connsiteX0" fmla="*/ 0 w 4329112"/>
                <a:gd name="connsiteY0" fmla="*/ 2586037 h 2586037"/>
                <a:gd name="connsiteX1" fmla="*/ 47625 w 4329112"/>
                <a:gd name="connsiteY1" fmla="*/ 2476500 h 2586037"/>
                <a:gd name="connsiteX2" fmla="*/ 80962 w 4329112"/>
                <a:gd name="connsiteY2" fmla="*/ 2386012 h 2586037"/>
                <a:gd name="connsiteX3" fmla="*/ 333375 w 4329112"/>
                <a:gd name="connsiteY3" fmla="*/ 2343150 h 2586037"/>
                <a:gd name="connsiteX4" fmla="*/ 452437 w 4329112"/>
                <a:gd name="connsiteY4" fmla="*/ 2295525 h 2586037"/>
                <a:gd name="connsiteX5" fmla="*/ 609600 w 4329112"/>
                <a:gd name="connsiteY5" fmla="*/ 2157412 h 2586037"/>
                <a:gd name="connsiteX6" fmla="*/ 876300 w 4329112"/>
                <a:gd name="connsiteY6" fmla="*/ 2176462 h 2586037"/>
                <a:gd name="connsiteX7" fmla="*/ 1247775 w 4329112"/>
                <a:gd name="connsiteY7" fmla="*/ 2090737 h 2586037"/>
                <a:gd name="connsiteX8" fmla="*/ 1590675 w 4329112"/>
                <a:gd name="connsiteY8" fmla="*/ 1962150 h 2586037"/>
                <a:gd name="connsiteX9" fmla="*/ 1714500 w 4329112"/>
                <a:gd name="connsiteY9" fmla="*/ 1795462 h 2586037"/>
                <a:gd name="connsiteX10" fmla="*/ 1885950 w 4329112"/>
                <a:gd name="connsiteY10" fmla="*/ 1590675 h 2586037"/>
                <a:gd name="connsiteX11" fmla="*/ 1900237 w 4329112"/>
                <a:gd name="connsiteY11" fmla="*/ 1452562 h 2586037"/>
                <a:gd name="connsiteX12" fmla="*/ 2081212 w 4329112"/>
                <a:gd name="connsiteY12" fmla="*/ 1252537 h 2586037"/>
                <a:gd name="connsiteX13" fmla="*/ 2238375 w 4329112"/>
                <a:gd name="connsiteY13" fmla="*/ 1081087 h 2586037"/>
                <a:gd name="connsiteX14" fmla="*/ 2271712 w 4329112"/>
                <a:gd name="connsiteY14" fmla="*/ 890587 h 2586037"/>
                <a:gd name="connsiteX15" fmla="*/ 2286000 w 4329112"/>
                <a:gd name="connsiteY15" fmla="*/ 747712 h 2586037"/>
                <a:gd name="connsiteX16" fmla="*/ 2328862 w 4329112"/>
                <a:gd name="connsiteY16" fmla="*/ 481012 h 2586037"/>
                <a:gd name="connsiteX17" fmla="*/ 2352675 w 4329112"/>
                <a:gd name="connsiteY17" fmla="*/ 333375 h 2586037"/>
                <a:gd name="connsiteX18" fmla="*/ 2352675 w 4329112"/>
                <a:gd name="connsiteY18" fmla="*/ 104775 h 2586037"/>
                <a:gd name="connsiteX19" fmla="*/ 2381250 w 4329112"/>
                <a:gd name="connsiteY19" fmla="*/ 0 h 2586037"/>
                <a:gd name="connsiteX20" fmla="*/ 2547937 w 4329112"/>
                <a:gd name="connsiteY20" fmla="*/ 14287 h 2586037"/>
                <a:gd name="connsiteX21" fmla="*/ 2486025 w 4329112"/>
                <a:gd name="connsiteY21" fmla="*/ 147637 h 2586037"/>
                <a:gd name="connsiteX22" fmla="*/ 2466975 w 4329112"/>
                <a:gd name="connsiteY22" fmla="*/ 323850 h 2586037"/>
                <a:gd name="connsiteX23" fmla="*/ 2457450 w 4329112"/>
                <a:gd name="connsiteY23" fmla="*/ 481012 h 2586037"/>
                <a:gd name="connsiteX24" fmla="*/ 2562225 w 4329112"/>
                <a:gd name="connsiteY24" fmla="*/ 700087 h 2586037"/>
                <a:gd name="connsiteX25" fmla="*/ 2528887 w 4329112"/>
                <a:gd name="connsiteY25" fmla="*/ 1057275 h 2586037"/>
                <a:gd name="connsiteX26" fmla="*/ 2528887 w 4329112"/>
                <a:gd name="connsiteY26" fmla="*/ 1300162 h 2586037"/>
                <a:gd name="connsiteX27" fmla="*/ 2424112 w 4329112"/>
                <a:gd name="connsiteY27" fmla="*/ 1362075 h 2586037"/>
                <a:gd name="connsiteX28" fmla="*/ 2576512 w 4329112"/>
                <a:gd name="connsiteY28" fmla="*/ 1690687 h 2586037"/>
                <a:gd name="connsiteX29" fmla="*/ 2776537 w 4329112"/>
                <a:gd name="connsiteY29" fmla="*/ 1724025 h 2586037"/>
                <a:gd name="connsiteX30" fmla="*/ 2919412 w 4329112"/>
                <a:gd name="connsiteY30" fmla="*/ 1652587 h 2586037"/>
                <a:gd name="connsiteX31" fmla="*/ 3071812 w 4329112"/>
                <a:gd name="connsiteY31" fmla="*/ 1709737 h 2586037"/>
                <a:gd name="connsiteX32" fmla="*/ 3248025 w 4329112"/>
                <a:gd name="connsiteY32" fmla="*/ 1757362 h 2586037"/>
                <a:gd name="connsiteX33" fmla="*/ 3333750 w 4329112"/>
                <a:gd name="connsiteY33" fmla="*/ 1933575 h 2586037"/>
                <a:gd name="connsiteX34" fmla="*/ 3590925 w 4329112"/>
                <a:gd name="connsiteY34" fmla="*/ 2124075 h 2586037"/>
                <a:gd name="connsiteX35" fmla="*/ 3676650 w 4329112"/>
                <a:gd name="connsiteY35" fmla="*/ 2124075 h 2586037"/>
                <a:gd name="connsiteX36" fmla="*/ 3776662 w 4329112"/>
                <a:gd name="connsiteY36" fmla="*/ 1981200 h 2586037"/>
                <a:gd name="connsiteX37" fmla="*/ 3952875 w 4329112"/>
                <a:gd name="connsiteY37" fmla="*/ 1781175 h 2586037"/>
                <a:gd name="connsiteX38" fmla="*/ 4124325 w 4329112"/>
                <a:gd name="connsiteY38" fmla="*/ 1666875 h 2586037"/>
                <a:gd name="connsiteX39" fmla="*/ 4205287 w 4329112"/>
                <a:gd name="connsiteY39" fmla="*/ 1681162 h 2586037"/>
                <a:gd name="connsiteX40" fmla="*/ 4329112 w 4329112"/>
                <a:gd name="connsiteY40" fmla="*/ 1671637 h 258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329112" h="2586037">
                  <a:moveTo>
                    <a:pt x="0" y="2586037"/>
                  </a:moveTo>
                  <a:lnTo>
                    <a:pt x="47625" y="2476500"/>
                  </a:lnTo>
                  <a:lnTo>
                    <a:pt x="80962" y="2386012"/>
                  </a:lnTo>
                  <a:lnTo>
                    <a:pt x="333375" y="2343150"/>
                  </a:lnTo>
                  <a:lnTo>
                    <a:pt x="452437" y="2295525"/>
                  </a:lnTo>
                  <a:lnTo>
                    <a:pt x="609600" y="2157412"/>
                  </a:lnTo>
                  <a:lnTo>
                    <a:pt x="876300" y="2176462"/>
                  </a:lnTo>
                  <a:lnTo>
                    <a:pt x="1247775" y="2090737"/>
                  </a:lnTo>
                  <a:lnTo>
                    <a:pt x="1590675" y="1962150"/>
                  </a:lnTo>
                  <a:lnTo>
                    <a:pt x="1714500" y="1795462"/>
                  </a:lnTo>
                  <a:lnTo>
                    <a:pt x="1885950" y="1590675"/>
                  </a:lnTo>
                  <a:lnTo>
                    <a:pt x="1900237" y="1452562"/>
                  </a:lnTo>
                  <a:lnTo>
                    <a:pt x="2081212" y="1252537"/>
                  </a:lnTo>
                  <a:lnTo>
                    <a:pt x="2238375" y="1081087"/>
                  </a:lnTo>
                  <a:lnTo>
                    <a:pt x="2271712" y="890587"/>
                  </a:lnTo>
                  <a:lnTo>
                    <a:pt x="2286000" y="747712"/>
                  </a:lnTo>
                  <a:lnTo>
                    <a:pt x="2328862" y="481012"/>
                  </a:lnTo>
                  <a:lnTo>
                    <a:pt x="2352675" y="333375"/>
                  </a:lnTo>
                  <a:lnTo>
                    <a:pt x="2352675" y="104775"/>
                  </a:lnTo>
                  <a:lnTo>
                    <a:pt x="2381250" y="0"/>
                  </a:lnTo>
                  <a:lnTo>
                    <a:pt x="2547937" y="14287"/>
                  </a:lnTo>
                  <a:lnTo>
                    <a:pt x="2486025" y="147637"/>
                  </a:lnTo>
                  <a:lnTo>
                    <a:pt x="2466975" y="323850"/>
                  </a:lnTo>
                  <a:lnTo>
                    <a:pt x="2457450" y="481012"/>
                  </a:lnTo>
                  <a:lnTo>
                    <a:pt x="2562225" y="700087"/>
                  </a:lnTo>
                  <a:lnTo>
                    <a:pt x="2528887" y="1057275"/>
                  </a:lnTo>
                  <a:lnTo>
                    <a:pt x="2528887" y="1300162"/>
                  </a:lnTo>
                  <a:lnTo>
                    <a:pt x="2424112" y="1362075"/>
                  </a:lnTo>
                  <a:lnTo>
                    <a:pt x="2576512" y="1690687"/>
                  </a:lnTo>
                  <a:lnTo>
                    <a:pt x="2776537" y="1724025"/>
                  </a:lnTo>
                  <a:lnTo>
                    <a:pt x="2919412" y="1652587"/>
                  </a:lnTo>
                  <a:lnTo>
                    <a:pt x="3071812" y="1709737"/>
                  </a:lnTo>
                  <a:lnTo>
                    <a:pt x="3248025" y="1757362"/>
                  </a:lnTo>
                  <a:lnTo>
                    <a:pt x="3333750" y="1933575"/>
                  </a:lnTo>
                  <a:lnTo>
                    <a:pt x="3590925" y="2124075"/>
                  </a:lnTo>
                  <a:lnTo>
                    <a:pt x="3676650" y="2124075"/>
                  </a:lnTo>
                  <a:lnTo>
                    <a:pt x="3776662" y="1981200"/>
                  </a:lnTo>
                  <a:lnTo>
                    <a:pt x="3952875" y="1781175"/>
                  </a:lnTo>
                  <a:lnTo>
                    <a:pt x="4124325" y="1666875"/>
                  </a:lnTo>
                  <a:lnTo>
                    <a:pt x="4205287" y="1681162"/>
                  </a:lnTo>
                  <a:lnTo>
                    <a:pt x="4329112" y="1671637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CA" smtClean="0"/>
                <a:t>``</a:t>
              </a:r>
              <a:endParaRPr lang="en-CA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</Words>
  <Application>Microsoft Office PowerPoint</Application>
  <PresentationFormat>On-screen Show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Gaoneill</dc:creator>
  <cp:lastModifiedBy>Gaoneill</cp:lastModifiedBy>
  <cp:revision>5</cp:revision>
  <dcterms:created xsi:type="dcterms:W3CDTF">2012-01-27T01:41:47Z</dcterms:created>
  <dcterms:modified xsi:type="dcterms:W3CDTF">2012-01-27T02:05:18Z</dcterms:modified>
</cp:coreProperties>
</file>